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58" r:id="rId7"/>
    <p:sldId id="305" r:id="rId8"/>
    <p:sldId id="268" r:id="rId9"/>
    <p:sldId id="293" r:id="rId10"/>
    <p:sldId id="303" r:id="rId11"/>
    <p:sldId id="294" r:id="rId12"/>
    <p:sldId id="302" r:id="rId13"/>
    <p:sldId id="295" r:id="rId14"/>
    <p:sldId id="301" r:id="rId15"/>
    <p:sldId id="296" r:id="rId16"/>
    <p:sldId id="300" r:id="rId17"/>
    <p:sldId id="297" r:id="rId18"/>
    <p:sldId id="299" r:id="rId19"/>
    <p:sldId id="298" r:id="rId20"/>
    <p:sldId id="30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04FD8-A88C-4974-87E0-2DEF37AC67FF}" v="6" dt="2024-05-21T10:21:31.174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7" d="100"/>
          <a:sy n="67" d="100"/>
        </p:scale>
        <p:origin x="1008" y="6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0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6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4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2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9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46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46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3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0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PHP Session</a:t>
            </a:r>
            <a:br>
              <a:rPr lang="en-US" dirty="0"/>
            </a:br>
            <a:r>
              <a:rPr lang="en-US" sz="1600" dirty="0"/>
              <a:t>by Ali Khorsandfard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date: 21.05.2024</a:t>
            </a:r>
            <a:br>
              <a:rPr lang="en-US" sz="1600" dirty="0"/>
            </a:br>
            <a:r>
              <a:rPr lang="en-US" sz="1800" b="0" dirty="0"/>
              <a:t>v1.0.0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Session ID and Cookies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0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Session ID and Cookies (4/7)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590800"/>
            <a:ext cx="9250299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Session ID:</a:t>
            </a:r>
          </a:p>
          <a:p>
            <a:r>
              <a:rPr lang="en-US" dirty="0"/>
              <a:t>A unique identifier assigned to each session.</a:t>
            </a:r>
          </a:p>
          <a:p>
            <a:r>
              <a:rPr lang="en-US" dirty="0"/>
              <a:t>Typically stored in a cookie (PHPSESSID).</a:t>
            </a:r>
          </a:p>
          <a:p>
            <a:r>
              <a:rPr lang="en-US" dirty="0"/>
              <a:t>Cookie Handling:</a:t>
            </a:r>
          </a:p>
          <a:p>
            <a:r>
              <a:rPr lang="en-US" dirty="0"/>
              <a:t>Sent automatically with each request/response.</a:t>
            </a:r>
          </a:p>
          <a:p>
            <a:r>
              <a:rPr lang="en-US" dirty="0"/>
              <a:t>If cookies are disabled, the session ID can be passed via URL (less secure).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Session Storage on Apache Server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616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Session Storage on Apache Server (5/7)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68003-952D-016F-B0E8-C162D27E67A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931646" y="3794663"/>
            <a:ext cx="8436132" cy="2446477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2575" y="2481940"/>
            <a:ext cx="9866540" cy="3759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Default Storage Location:</a:t>
            </a:r>
          </a:p>
          <a:p>
            <a:r>
              <a:rPr lang="en-US" dirty="0"/>
              <a:t>Sessions are typically stored in files in a directory specified by php.ini.</a:t>
            </a:r>
          </a:p>
          <a:p>
            <a:r>
              <a:rPr lang="en-US" dirty="0"/>
              <a:t>Example Path: /var/lib/</a:t>
            </a:r>
            <a:r>
              <a:rPr lang="en-US" dirty="0" err="1"/>
              <a:t>php</a:t>
            </a:r>
            <a:r>
              <a:rPr lang="en-US" dirty="0"/>
              <a:t>/sessions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8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Managing Sessions in PHP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2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Managing Sessions in PHP (6/7)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D851B0-4D9E-1568-ADA6-7806570B789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246867" y="4563036"/>
            <a:ext cx="6477952" cy="1781436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5414" y="2010886"/>
            <a:ext cx="9220859" cy="3759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Common Functions:</a:t>
            </a:r>
          </a:p>
          <a:p>
            <a:r>
              <a:rPr lang="en-US" dirty="0" err="1"/>
              <a:t>session_start</a:t>
            </a:r>
            <a:r>
              <a:rPr lang="en-US" dirty="0"/>
              <a:t>(): Start or resume a session.</a:t>
            </a:r>
          </a:p>
          <a:p>
            <a:r>
              <a:rPr lang="en-US" dirty="0"/>
              <a:t>$_SESSION: </a:t>
            </a:r>
            <a:r>
              <a:rPr lang="en-US" dirty="0" err="1"/>
              <a:t>Superglobal</a:t>
            </a:r>
            <a:r>
              <a:rPr lang="en-US" dirty="0"/>
              <a:t> array for session variables.</a:t>
            </a:r>
          </a:p>
          <a:p>
            <a:r>
              <a:rPr lang="en-US" dirty="0" err="1"/>
              <a:t>session_destroy</a:t>
            </a:r>
            <a:r>
              <a:rPr lang="en-US" dirty="0"/>
              <a:t>(): Destroy the session and its data.</a:t>
            </a:r>
          </a:p>
          <a:p>
            <a:r>
              <a:rPr lang="en-US" dirty="0" err="1"/>
              <a:t>session_unset</a:t>
            </a:r>
            <a:r>
              <a:rPr lang="en-US" dirty="0"/>
              <a:t>(): Unset all session variables.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Security Considerations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26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Security Considerations (7/7)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Session Hijacking: Protect session IDs from being stolen.</a:t>
            </a:r>
          </a:p>
          <a:p>
            <a:r>
              <a:rPr lang="en-US" dirty="0"/>
              <a:t>Use </a:t>
            </a:r>
            <a:r>
              <a:rPr lang="en-US" dirty="0" err="1"/>
              <a:t>session_regenerate_id</a:t>
            </a:r>
            <a:r>
              <a:rPr lang="en-US" dirty="0"/>
              <a:t>() to regenerate session IDs periodically.</a:t>
            </a:r>
          </a:p>
          <a:p>
            <a:r>
              <a:rPr lang="en-US" dirty="0"/>
              <a:t>Session Fixation: Ensure new session IDs upon login.</a:t>
            </a:r>
          </a:p>
          <a:p>
            <a:r>
              <a:rPr lang="en-US" dirty="0"/>
              <a:t>HTTPS: Use HTTPS to encrypt session data in transit.</a:t>
            </a:r>
          </a:p>
          <a:p>
            <a:r>
              <a:rPr lang="en-US" dirty="0"/>
              <a:t>Session Timeout: Implement session expiration for inactivity.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Content Placeholder 10" descr="Person staring at numbers">
            <a:extLst>
              <a:ext uri="{FF2B5EF4-FFF2-40B4-BE49-F238E27FC236}">
                <a16:creationId xmlns:a16="http://schemas.microsoft.com/office/drawing/2014/main" id="{B126EA28-2A69-D409-048D-B946668F7DC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646738" y="2650518"/>
            <a:ext cx="4514850" cy="3385763"/>
          </a:xfrm>
        </p:spPr>
      </p:pic>
    </p:spTree>
    <p:extLst>
      <p:ext uri="{BB962C8B-B14F-4D97-AF65-F5344CB8AC3E}">
        <p14:creationId xmlns:p14="http://schemas.microsoft.com/office/powerpoint/2010/main" val="344927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Ali Khorsandfard</a:t>
            </a:r>
          </a:p>
          <a:p>
            <a:r>
              <a:rPr lang="en-US" dirty="0"/>
              <a:t>Ali.khorsandfard@gmail.com​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832411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764793"/>
            <a:ext cx="6783895" cy="420420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PHP Sessions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 PHP Session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a Session on the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Session ID and Cookies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Session Storage on Apache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Managing Sessions in PHP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Security Considerations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PHP Sessions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What is session  (1/7)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We know at first step user make request on our server and server redirect request to Webserver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If page is simple html , there will be no session need.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If page is </a:t>
            </a:r>
            <a:r>
              <a:rPr lang="en-US" sz="1500" dirty="0" err="1"/>
              <a:t>php</a:t>
            </a:r>
            <a:r>
              <a:rPr lang="en-US" sz="1500" dirty="0"/>
              <a:t> , maybe it need session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Conclusion: session will be created only if needed!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Conclusion: session will be created anytime Developer needed and we as developer will create it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Creating session is very easy!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Content Placeholder 8" descr="A diagram of a server&#10;&#10;Description automatically generated">
            <a:extLst>
              <a:ext uri="{FF2B5EF4-FFF2-40B4-BE49-F238E27FC236}">
                <a16:creationId xmlns:a16="http://schemas.microsoft.com/office/drawing/2014/main" id="{9DA9D90A-8EC4-795F-0AAB-98F22B12057B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630561" y="2592371"/>
            <a:ext cx="6089992" cy="3289109"/>
          </a:xfrm>
        </p:spPr>
      </p:pic>
    </p:spTree>
    <p:extLst>
      <p:ext uri="{BB962C8B-B14F-4D97-AF65-F5344CB8AC3E}">
        <p14:creationId xmlns:p14="http://schemas.microsoft.com/office/powerpoint/2010/main" val="81532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What is session  (1/7)</a:t>
            </a:r>
          </a:p>
        </p:txBody>
      </p:sp>
      <p:pic>
        <p:nvPicPr>
          <p:cNvPr id="3" name="Content Placeholder 2" descr="A diagram of a process">
            <a:extLst>
              <a:ext uri="{FF2B5EF4-FFF2-40B4-BE49-F238E27FC236}">
                <a16:creationId xmlns:a16="http://schemas.microsoft.com/office/drawing/2014/main" id="{0BB41C12-35C4-8ED0-6282-04AB9A4A53B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552575" y="2623685"/>
            <a:ext cx="6477952" cy="3352340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Definition: A PHP session is a way to store information (variables) to be used across multiple pages.</a:t>
            </a:r>
          </a:p>
          <a:p>
            <a:pPr>
              <a:lnSpc>
                <a:spcPct val="90000"/>
              </a:lnSpc>
            </a:pPr>
            <a:r>
              <a:rPr lang="en-US" sz="1500"/>
              <a:t>Purpose:</a:t>
            </a:r>
          </a:p>
          <a:p>
            <a:pPr>
              <a:lnSpc>
                <a:spcPct val="90000"/>
              </a:lnSpc>
            </a:pPr>
            <a:r>
              <a:rPr lang="en-US" sz="1500"/>
              <a:t>Maintain user state and data across different web pages.</a:t>
            </a:r>
          </a:p>
          <a:p>
            <a:pPr>
              <a:lnSpc>
                <a:spcPct val="90000"/>
              </a:lnSpc>
            </a:pPr>
            <a:r>
              <a:rPr lang="en-US" sz="1500"/>
              <a:t>Essential for implementing login systems, shopping carts, and user activity tracking.</a:t>
            </a:r>
          </a:p>
          <a:p>
            <a:pPr>
              <a:lnSpc>
                <a:spcPct val="90000"/>
              </a:lnSpc>
            </a:pPr>
            <a:r>
              <a:rPr lang="en-US" sz="1500"/>
              <a:t>Session Data Storage: Data is stored on the server and associated with a unique session ID.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How a PHP Session Works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8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How Does a PHP Session Work? (2/7)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9" name="Content Placeholder 8" descr="A diagram of a computer">
            <a:extLst>
              <a:ext uri="{FF2B5EF4-FFF2-40B4-BE49-F238E27FC236}">
                <a16:creationId xmlns:a16="http://schemas.microsoft.com/office/drawing/2014/main" id="{B853F64A-B456-3080-CCA9-C3298BA1138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34574" y="2160286"/>
            <a:ext cx="4515035" cy="2720308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89" y="2590800"/>
            <a:ext cx="4515035" cy="3505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Process Overview:</a:t>
            </a:r>
          </a:p>
          <a:p>
            <a:r>
              <a:rPr lang="en-US" sz="1400" dirty="0"/>
              <a:t>Session Start: PHP starts a session using </a:t>
            </a:r>
            <a:r>
              <a:rPr lang="en-US" sz="1400" dirty="0" err="1"/>
              <a:t>session_start</a:t>
            </a:r>
            <a:r>
              <a:rPr lang="en-US" sz="1400" dirty="0"/>
              <a:t>().</a:t>
            </a:r>
          </a:p>
          <a:p>
            <a:r>
              <a:rPr lang="en-US" sz="1400" dirty="0"/>
              <a:t>Session ID: A unique session ID is generated.</a:t>
            </a:r>
          </a:p>
          <a:p>
            <a:r>
              <a:rPr lang="en-US" sz="1400" dirty="0"/>
              <a:t>Session Storage: Session data is stored on the server.</a:t>
            </a:r>
          </a:p>
          <a:p>
            <a:r>
              <a:rPr lang="en-US" sz="1400" dirty="0"/>
              <a:t>Session ID Cookie: The session ID is sent to the user's browser as a cookie.</a:t>
            </a:r>
          </a:p>
          <a:p>
            <a:r>
              <a:rPr lang="en-US" sz="1400" dirty="0"/>
              <a:t>Data Retrieval: On subsequent requests, the session ID is sent back to the server, allowing access to the stored session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E253F-4666-5DDE-0E83-1CB6DA83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52" y="4967068"/>
            <a:ext cx="503942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2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256" y="660358"/>
            <a:ext cx="7662672" cy="5537284"/>
          </a:xfrm>
        </p:spPr>
        <p:txBody>
          <a:bodyPr>
            <a:normAutofit/>
          </a:bodyPr>
          <a:lstStyle/>
          <a:p>
            <a:r>
              <a:rPr lang="en-US" dirty="0"/>
              <a:t>Creating a Session on the Server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Creating a Session on the Server (3/7)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5CC8A11-586D-4200-7754-C27AB234AA9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552575" y="3206702"/>
            <a:ext cx="6477952" cy="2186307"/>
          </a:xfr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Explanation:</a:t>
            </a:r>
          </a:p>
          <a:p>
            <a:pPr marL="0" indent="0">
              <a:buNone/>
            </a:pPr>
            <a:r>
              <a:rPr lang="en-US" dirty="0" err="1"/>
              <a:t>session_start</a:t>
            </a:r>
            <a:r>
              <a:rPr lang="en-US" dirty="0"/>
              <a:t>(): Initializes a new session or resumes an existing one.</a:t>
            </a:r>
          </a:p>
          <a:p>
            <a:pPr marL="0" indent="0">
              <a:buNone/>
            </a:pPr>
            <a:r>
              <a:rPr lang="en-US" dirty="0"/>
              <a:t>$_SESSION </a:t>
            </a:r>
            <a:r>
              <a:rPr lang="en-US" dirty="0" err="1"/>
              <a:t>Superglobal</a:t>
            </a:r>
            <a:r>
              <a:rPr lang="en-US" dirty="0"/>
              <a:t>: Used to store and access session variables.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5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{5A397D87-CC37-4204-8FC2-3E249A57FAF9}tf33968143_win32</Template>
  <TotalTime>46</TotalTime>
  <Words>587</Words>
  <Application>Microsoft Office PowerPoint</Application>
  <PresentationFormat>Widescreen</PresentationFormat>
  <Paragraphs>93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Custom</vt:lpstr>
      <vt:lpstr>PHP Session by Ali Khorsandfard  date: 21.05.2024 v1.0.0</vt:lpstr>
      <vt:lpstr>Agenda</vt:lpstr>
      <vt:lpstr>Introduction to PHP Sessions</vt:lpstr>
      <vt:lpstr>What is session  (1/7)</vt:lpstr>
      <vt:lpstr>What is session  (1/7)</vt:lpstr>
      <vt:lpstr>How a PHP Session Works</vt:lpstr>
      <vt:lpstr>How Does a PHP Session Work? (2/7)</vt:lpstr>
      <vt:lpstr>Creating a Session on the Server</vt:lpstr>
      <vt:lpstr>Creating a Session on the Server (3/7)</vt:lpstr>
      <vt:lpstr>Session ID and Cookies</vt:lpstr>
      <vt:lpstr>Session ID and Cookies (4/7)</vt:lpstr>
      <vt:lpstr>Session Storage on Apache Server</vt:lpstr>
      <vt:lpstr>Session Storage on Apache Server (5/7)</vt:lpstr>
      <vt:lpstr>Managing Sessions in PHP</vt:lpstr>
      <vt:lpstr>Managing Sessions in PHP (6/7)</vt:lpstr>
      <vt:lpstr>Security Considerations</vt:lpstr>
      <vt:lpstr>Security Considerations (7/7)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Khorsandfard</dc:creator>
  <cp:lastModifiedBy>Ali Khorsandfard</cp:lastModifiedBy>
  <cp:revision>2</cp:revision>
  <dcterms:created xsi:type="dcterms:W3CDTF">2024-05-21T09:39:09Z</dcterms:created>
  <dcterms:modified xsi:type="dcterms:W3CDTF">2024-05-31T06:24:30Z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